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25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3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5" d="100"/>
          <a:sy n="95" d="100"/>
        </p:scale>
        <p:origin x="3582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CN" sz="1200"/>
            </a:lvl1pPr>
          </a:lstStyle>
          <a:p>
            <a:endParaRPr lang="zh-CN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CN" sz="1200"/>
            </a:lvl1pPr>
          </a:lstStyle>
          <a:p>
            <a:fld id="{806956DF-7E2F-43FE-BC12-4D8A1F8CF98F}" type="datetimeFigureOut">
              <a:rPr lang="en-US" altLang="zh-CN" smtClean="0"/>
              <a:t>2013/7/24</a:t>
            </a:fld>
            <a:endParaRPr 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CN" sz="1200"/>
            </a:lvl1pPr>
          </a:lstStyle>
          <a:p>
            <a:endParaRPr lang="zh-CN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CN" sz="1200"/>
            </a:lvl1pPr>
          </a:lstStyle>
          <a:p>
            <a:fld id="{372C9622-825F-483B-9629-0B4C496EABC2}" type="slidenum">
              <a:rPr lang="zh-CN" smtClean="0"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240821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CN" sz="1200"/>
            </a:lvl1pPr>
          </a:lstStyle>
          <a:p>
            <a:endParaRPr lang="zh-CN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CN" sz="1200"/>
            </a:lvl1pPr>
          </a:lstStyle>
          <a:p>
            <a:fld id="{6B06F9D3-7FF5-498A-8B2E-0989FB4F03EA}" type="datetimeFigureOut">
              <a:t>2013/7/24</a:t>
            </a:fld>
            <a:endParaRPr lang="zh-CN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CN" sz="1200"/>
            </a:lvl1pPr>
          </a:lstStyle>
          <a:p>
            <a:endParaRPr lang="zh-CN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CN" sz="1200"/>
            </a:lvl1pPr>
          </a:lstStyle>
          <a:p>
            <a:fld id="{268933CD-08BB-4B4D-8279-023CDEB974E4}" type="slidenum"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20307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CN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8933CD-08BB-4B4D-8279-023CDEB974E4}" type="slidenum">
              <a:rPr lang="zh-CN" smtClean="0"/>
              <a:t>1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080168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课程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246" y="160590"/>
            <a:ext cx="7547156" cy="365760"/>
          </a:xfrm>
        </p:spPr>
        <p:txBody>
          <a:bodyPr/>
          <a:lstStyle>
            <a:lvl1pPr>
              <a:defRPr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6" name="文本占位符 16"/>
          <p:cNvSpPr>
            <a:spLocks noGrp="1"/>
          </p:cNvSpPr>
          <p:nvPr>
            <p:ph type="body" sz="quarter" idx="72" hasCustomPrompt="1"/>
          </p:nvPr>
        </p:nvSpPr>
        <p:spPr bwMode="white">
          <a:xfrm>
            <a:off x="7818120" y="160590"/>
            <a:ext cx="1097280" cy="365760"/>
          </a:xfrm>
        </p:spPr>
        <p:txBody>
          <a:bodyPr wrap="none" lIns="0" tIns="0" rIns="0" bIns="0" anchor="ctr">
            <a:noAutofit/>
          </a:bodyPr>
          <a:lstStyle>
            <a:lvl1pPr marL="0" indent="0" algn="r" latinLnBrk="0">
              <a:spcBef>
                <a:spcPts val="0"/>
              </a:spcBef>
              <a:buNone/>
              <a:defRPr lang="zh-CN" sz="200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年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3420" y="1059837"/>
            <a:ext cx="470782" cy="324075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pPr algn="l"/>
            <a:r>
              <a:rPr lang="zh-CN" sz="140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星期日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3420" y="1907982"/>
            <a:ext cx="470782" cy="324075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pPr algn="l"/>
            <a:r>
              <a:rPr lang="zh-CN" sz="14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星期一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3420" y="2756127"/>
            <a:ext cx="470782" cy="324075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pPr algn="l"/>
            <a:r>
              <a:rPr lang="zh-CN" sz="14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星期二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3420" y="3604271"/>
            <a:ext cx="470782" cy="324075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pPr algn="l"/>
            <a:r>
              <a:rPr lang="zh-CN" sz="14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星期三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420" y="4452417"/>
            <a:ext cx="470782" cy="324075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pPr algn="l"/>
            <a:r>
              <a:rPr lang="zh-CN" sz="14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星期四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3420" y="5300562"/>
            <a:ext cx="470782" cy="324075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pPr algn="l"/>
            <a:r>
              <a:rPr lang="zh-CN" sz="14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星期五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420" y="6148706"/>
            <a:ext cx="470782" cy="324075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pPr algn="l"/>
            <a:r>
              <a:rPr lang="zh-CN" sz="14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星期六</a:t>
            </a:r>
          </a:p>
        </p:txBody>
      </p:sp>
      <p:sp>
        <p:nvSpPr>
          <p:cNvPr id="14" name="文本占位符 16"/>
          <p:cNvSpPr>
            <a:spLocks noGrp="1"/>
          </p:cNvSpPr>
          <p:nvPr>
            <p:ph type="body" sz="quarter" idx="16" hasCustomPrompt="1"/>
          </p:nvPr>
        </p:nvSpPr>
        <p:spPr>
          <a:xfrm>
            <a:off x="83419" y="1383912"/>
            <a:ext cx="482253" cy="285465"/>
          </a:xfrm>
        </p:spPr>
        <p:txBody>
          <a:bodyPr wrap="none" lIns="0" tIns="0" rIns="0" bIns="0" anchor="t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CN" sz="12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 dirty="0"/>
              <a:t>日期</a:t>
            </a:r>
          </a:p>
        </p:txBody>
      </p:sp>
      <p:sp>
        <p:nvSpPr>
          <p:cNvPr id="15" name="文本占位符 16"/>
          <p:cNvSpPr>
            <a:spLocks noGrp="1"/>
          </p:cNvSpPr>
          <p:nvPr>
            <p:ph type="body" sz="quarter" idx="24" hasCustomPrompt="1"/>
          </p:nvPr>
        </p:nvSpPr>
        <p:spPr>
          <a:xfrm>
            <a:off x="83419" y="2233128"/>
            <a:ext cx="482253" cy="285465"/>
          </a:xfrm>
        </p:spPr>
        <p:txBody>
          <a:bodyPr wrap="none" lIns="0" tIns="0" rIns="0" bIns="0" anchor="t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CN" sz="12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日期</a:t>
            </a:r>
          </a:p>
        </p:txBody>
      </p:sp>
      <p:sp>
        <p:nvSpPr>
          <p:cNvPr id="16" name="文本占位符 16"/>
          <p:cNvSpPr>
            <a:spLocks noGrp="1"/>
          </p:cNvSpPr>
          <p:nvPr>
            <p:ph type="body" sz="quarter" idx="32" hasCustomPrompt="1"/>
          </p:nvPr>
        </p:nvSpPr>
        <p:spPr>
          <a:xfrm>
            <a:off x="83419" y="3082344"/>
            <a:ext cx="482253" cy="285465"/>
          </a:xfrm>
        </p:spPr>
        <p:txBody>
          <a:bodyPr wrap="none" lIns="0" tIns="0" rIns="0" bIns="0" anchor="t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CN" sz="12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日期</a:t>
            </a: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40" hasCustomPrompt="1"/>
          </p:nvPr>
        </p:nvSpPr>
        <p:spPr>
          <a:xfrm>
            <a:off x="83419" y="3931560"/>
            <a:ext cx="482253" cy="285465"/>
          </a:xfrm>
        </p:spPr>
        <p:txBody>
          <a:bodyPr wrap="none" lIns="0" tIns="0" rIns="0" bIns="0" anchor="t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CN" sz="12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日期</a:t>
            </a:r>
          </a:p>
        </p:txBody>
      </p:sp>
      <p:sp>
        <p:nvSpPr>
          <p:cNvPr id="18" name="文本占位符 16"/>
          <p:cNvSpPr>
            <a:spLocks noGrp="1"/>
          </p:cNvSpPr>
          <p:nvPr>
            <p:ph type="body" sz="quarter" idx="48" hasCustomPrompt="1"/>
          </p:nvPr>
        </p:nvSpPr>
        <p:spPr>
          <a:xfrm>
            <a:off x="83419" y="4780776"/>
            <a:ext cx="482253" cy="285465"/>
          </a:xfrm>
        </p:spPr>
        <p:txBody>
          <a:bodyPr wrap="none" lIns="0" tIns="0" rIns="0" bIns="0" anchor="t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CN" sz="12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日期</a:t>
            </a:r>
          </a:p>
        </p:txBody>
      </p:sp>
      <p:sp>
        <p:nvSpPr>
          <p:cNvPr id="19" name="文本占位符 16"/>
          <p:cNvSpPr>
            <a:spLocks noGrp="1"/>
          </p:cNvSpPr>
          <p:nvPr>
            <p:ph type="body" sz="quarter" idx="56" hasCustomPrompt="1"/>
          </p:nvPr>
        </p:nvSpPr>
        <p:spPr>
          <a:xfrm>
            <a:off x="83419" y="5629992"/>
            <a:ext cx="482253" cy="285465"/>
          </a:xfrm>
        </p:spPr>
        <p:txBody>
          <a:bodyPr wrap="none" lIns="0" tIns="0" rIns="0" bIns="0" anchor="t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CN" sz="12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日期</a:t>
            </a:r>
          </a:p>
        </p:txBody>
      </p:sp>
      <p:sp>
        <p:nvSpPr>
          <p:cNvPr id="20" name="文本占位符 16"/>
          <p:cNvSpPr>
            <a:spLocks noGrp="1"/>
          </p:cNvSpPr>
          <p:nvPr>
            <p:ph type="body" sz="quarter" idx="64" hasCustomPrompt="1"/>
          </p:nvPr>
        </p:nvSpPr>
        <p:spPr>
          <a:xfrm>
            <a:off x="83419" y="6479209"/>
            <a:ext cx="482253" cy="285465"/>
          </a:xfrm>
        </p:spPr>
        <p:txBody>
          <a:bodyPr wrap="none" lIns="0" tIns="0" rIns="0" bIns="0" anchor="t">
            <a:normAutofit/>
          </a:bodyPr>
          <a:lstStyle>
            <a:lvl1pPr marL="0" indent="0" latinLnBrk="0">
              <a:spcBef>
                <a:spcPts val="0"/>
              </a:spcBef>
              <a:buNone/>
              <a:defRPr lang="zh-CN" sz="120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日期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50343" y="655321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6:00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943559" y="655321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6:30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236774" y="655320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7:00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529991" y="655319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7:30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823207" y="65531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8:00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2116422" y="655317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8:30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409639" y="655316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9:00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2996070" y="655315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10:00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289286" y="655314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10:30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582503" y="655313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11:00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875718" y="655312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11:30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4168935" y="655311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12:00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4462151" y="655310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12:30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4755366" y="655309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</a:t>
            </a: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00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5048583" y="65530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</a:t>
            </a: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30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5341799" y="65530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14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00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5635014" y="65530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14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30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5928231" y="655309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15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00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6221447" y="65530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15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30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514662" y="65530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16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00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807879" y="65530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16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30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101095" y="655309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17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00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7394310" y="65530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17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30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7687527" y="65530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18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00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980743" y="65530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18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30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8273958" y="655309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19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00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8567175" y="65530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19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30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8860391" y="655308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en-US" alt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20</a:t>
            </a:r>
            <a:r>
              <a:rPr lang="zh-CN" sz="750" dirty="0" smtClean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:</a:t>
            </a: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00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702855" y="655316"/>
            <a:ext cx="286918" cy="280511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/>
            </a:r>
            <a:b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</a:br>
            <a:r>
              <a:rPr lang="zh-CN" sz="750" dirty="0">
                <a:solidFill>
                  <a:schemeClr val="tx2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9:30</a:t>
            </a:r>
          </a:p>
        </p:txBody>
      </p:sp>
      <p:sp>
        <p:nvSpPr>
          <p:cNvPr id="52" name="文本占位符 16"/>
          <p:cNvSpPr>
            <a:spLocks noGrp="1"/>
          </p:cNvSpPr>
          <p:nvPr>
            <p:ph type="body" sz="quarter" idx="73" hasCustomPrompt="1"/>
          </p:nvPr>
        </p:nvSpPr>
        <p:spPr>
          <a:xfrm>
            <a:off x="1240631" y="1127911"/>
            <a:ext cx="2335574" cy="466281"/>
          </a:xfrm>
          <a:solidFill>
            <a:schemeClr val="accent1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请在此处添加科目或注释。您可以调整、移动、复制或删除任意注释框，以创建自定义课程表。</a:t>
            </a:r>
          </a:p>
        </p:txBody>
      </p:sp>
      <p:sp>
        <p:nvSpPr>
          <p:cNvPr id="53" name="文本占位符 16"/>
          <p:cNvSpPr>
            <a:spLocks noGrp="1"/>
          </p:cNvSpPr>
          <p:nvPr>
            <p:ph type="body" sz="quarter" idx="74" hasCustomPrompt="1"/>
          </p:nvPr>
        </p:nvSpPr>
        <p:spPr>
          <a:xfrm>
            <a:off x="5338762" y="1127911"/>
            <a:ext cx="2343151" cy="466281"/>
          </a:xfrm>
          <a:solidFill>
            <a:schemeClr val="accent1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请在此处添加科目或注释。您可以调整、移动、复制或删除任意注释框，以创建自定义课程表。</a:t>
            </a:r>
          </a:p>
        </p:txBody>
      </p:sp>
      <p:sp>
        <p:nvSpPr>
          <p:cNvPr id="54" name="文本占位符 16"/>
          <p:cNvSpPr>
            <a:spLocks noGrp="1"/>
          </p:cNvSpPr>
          <p:nvPr>
            <p:ph type="body" sz="quarter" idx="75" hasCustomPrompt="1"/>
          </p:nvPr>
        </p:nvSpPr>
        <p:spPr>
          <a:xfrm>
            <a:off x="2114550" y="2098164"/>
            <a:ext cx="1168439" cy="216982"/>
          </a:xfrm>
          <a:solidFill>
            <a:schemeClr val="accent5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科目或注释</a:t>
            </a:r>
          </a:p>
        </p:txBody>
      </p:sp>
      <p:sp>
        <p:nvSpPr>
          <p:cNvPr id="55" name="文本占位符 16"/>
          <p:cNvSpPr>
            <a:spLocks noGrp="1"/>
          </p:cNvSpPr>
          <p:nvPr>
            <p:ph type="body" sz="quarter" idx="76" hasCustomPrompt="1"/>
          </p:nvPr>
        </p:nvSpPr>
        <p:spPr>
          <a:xfrm>
            <a:off x="5045869" y="2098164"/>
            <a:ext cx="1169280" cy="216982"/>
          </a:xfrm>
          <a:solidFill>
            <a:schemeClr val="accent3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科目或注释</a:t>
            </a:r>
          </a:p>
        </p:txBody>
      </p:sp>
      <p:sp>
        <p:nvSpPr>
          <p:cNvPr id="56" name="文本占位符 16"/>
          <p:cNvSpPr>
            <a:spLocks noGrp="1"/>
          </p:cNvSpPr>
          <p:nvPr>
            <p:ph type="body" sz="quarter" idx="77" hasCustomPrompt="1"/>
          </p:nvPr>
        </p:nvSpPr>
        <p:spPr>
          <a:xfrm>
            <a:off x="3286125" y="2933609"/>
            <a:ext cx="1462944" cy="216982"/>
          </a:xfrm>
          <a:solidFill>
            <a:schemeClr val="accent2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科目或注释</a:t>
            </a:r>
          </a:p>
        </p:txBody>
      </p:sp>
      <p:sp>
        <p:nvSpPr>
          <p:cNvPr id="57" name="文本占位符 16"/>
          <p:cNvSpPr>
            <a:spLocks noGrp="1"/>
          </p:cNvSpPr>
          <p:nvPr>
            <p:ph type="body" sz="quarter" idx="78" hasCustomPrompt="1"/>
          </p:nvPr>
        </p:nvSpPr>
        <p:spPr>
          <a:xfrm>
            <a:off x="6508365" y="2933609"/>
            <a:ext cx="1466080" cy="216982"/>
          </a:xfrm>
          <a:solidFill>
            <a:schemeClr val="accent4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科目或注释</a:t>
            </a:r>
          </a:p>
        </p:txBody>
      </p:sp>
      <p:sp>
        <p:nvSpPr>
          <p:cNvPr id="58" name="文本占位符 16"/>
          <p:cNvSpPr>
            <a:spLocks noGrp="1"/>
          </p:cNvSpPr>
          <p:nvPr>
            <p:ph type="body" sz="quarter" idx="79" hasCustomPrompt="1"/>
          </p:nvPr>
        </p:nvSpPr>
        <p:spPr>
          <a:xfrm>
            <a:off x="2114550" y="3778469"/>
            <a:ext cx="1169194" cy="216982"/>
          </a:xfrm>
          <a:solidFill>
            <a:schemeClr val="accent5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科目或注释</a:t>
            </a:r>
          </a:p>
        </p:txBody>
      </p:sp>
      <p:sp>
        <p:nvSpPr>
          <p:cNvPr id="59" name="文本占位符 16"/>
          <p:cNvSpPr>
            <a:spLocks noGrp="1"/>
          </p:cNvSpPr>
          <p:nvPr>
            <p:ph type="body" sz="quarter" idx="80" hasCustomPrompt="1"/>
          </p:nvPr>
        </p:nvSpPr>
        <p:spPr>
          <a:xfrm>
            <a:off x="5043488" y="3778469"/>
            <a:ext cx="1171661" cy="216982"/>
          </a:xfrm>
          <a:solidFill>
            <a:schemeClr val="accent3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科目或注释</a:t>
            </a:r>
          </a:p>
        </p:txBody>
      </p:sp>
      <p:sp>
        <p:nvSpPr>
          <p:cNvPr id="60" name="文本占位符 16"/>
          <p:cNvSpPr>
            <a:spLocks noGrp="1"/>
          </p:cNvSpPr>
          <p:nvPr>
            <p:ph type="body" sz="quarter" idx="81" hasCustomPrompt="1"/>
          </p:nvPr>
        </p:nvSpPr>
        <p:spPr>
          <a:xfrm>
            <a:off x="3283744" y="4629899"/>
            <a:ext cx="1465325" cy="216982"/>
          </a:xfrm>
          <a:solidFill>
            <a:schemeClr val="accent2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科目或注释</a:t>
            </a:r>
          </a:p>
        </p:txBody>
      </p:sp>
      <p:sp>
        <p:nvSpPr>
          <p:cNvPr id="61" name="文本占位符 16"/>
          <p:cNvSpPr>
            <a:spLocks noGrp="1"/>
          </p:cNvSpPr>
          <p:nvPr>
            <p:ph type="body" sz="quarter" idx="82" hasCustomPrompt="1"/>
          </p:nvPr>
        </p:nvSpPr>
        <p:spPr>
          <a:xfrm>
            <a:off x="6508365" y="4629899"/>
            <a:ext cx="1466080" cy="216982"/>
          </a:xfrm>
          <a:solidFill>
            <a:schemeClr val="accent4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科目或注释</a:t>
            </a:r>
          </a:p>
        </p:txBody>
      </p:sp>
      <p:sp>
        <p:nvSpPr>
          <p:cNvPr id="62" name="文本占位符 16"/>
          <p:cNvSpPr>
            <a:spLocks noGrp="1"/>
          </p:cNvSpPr>
          <p:nvPr>
            <p:ph type="body" sz="quarter" idx="83" hasCustomPrompt="1"/>
          </p:nvPr>
        </p:nvSpPr>
        <p:spPr>
          <a:xfrm>
            <a:off x="5335500" y="5469079"/>
            <a:ext cx="3225376" cy="216982"/>
          </a:xfrm>
          <a:solidFill>
            <a:schemeClr val="accent3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科目或注释</a:t>
            </a:r>
          </a:p>
        </p:txBody>
      </p:sp>
      <p:sp>
        <p:nvSpPr>
          <p:cNvPr id="63" name="文本占位符 16"/>
          <p:cNvSpPr>
            <a:spLocks noGrp="1"/>
          </p:cNvSpPr>
          <p:nvPr>
            <p:ph type="body" sz="quarter" idx="84" hasCustomPrompt="1"/>
          </p:nvPr>
        </p:nvSpPr>
        <p:spPr>
          <a:xfrm>
            <a:off x="2995613" y="6326188"/>
            <a:ext cx="4099184" cy="216982"/>
          </a:xfrm>
          <a:solidFill>
            <a:schemeClr val="tx1">
              <a:alpha val="90000"/>
            </a:schemeClr>
          </a:solidFill>
        </p:spPr>
        <p:txBody>
          <a:bodyPr wrap="square" lIns="91440" tIns="45720" rIns="91440" bIns="45720" anchor="ctr">
            <a:spAutoFit/>
          </a:bodyPr>
          <a:lstStyle>
            <a:lvl1pPr marL="0" indent="0" latinLnBrk="0">
              <a:spcBef>
                <a:spcPts val="400"/>
              </a:spcBef>
              <a:buNone/>
              <a:defRPr lang="zh-CN" sz="900" baseline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  <a:lvl2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2pPr>
            <a:lvl3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3pPr>
            <a:lvl4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4pPr>
            <a:lvl5pPr marL="0" indent="0" latinLnBrk="0">
              <a:spcBef>
                <a:spcPts val="0"/>
              </a:spcBef>
              <a:buNone/>
              <a:defRPr lang="zh-CN" sz="1200">
                <a:latin typeface="+mj-lt"/>
              </a:defRPr>
            </a:lvl5pPr>
          </a:lstStyle>
          <a:p>
            <a:pPr lvl="0"/>
            <a:r>
              <a:rPr lang="zh-CN"/>
              <a:t>科目或注释</a:t>
            </a:r>
          </a:p>
        </p:txBody>
      </p:sp>
    </p:spTree>
    <p:extLst>
      <p:ext uri="{BB962C8B-B14F-4D97-AF65-F5344CB8AC3E}">
        <p14:creationId xmlns:p14="http://schemas.microsoft.com/office/powerpoint/2010/main" val="2976854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0" y="933450"/>
            <a:ext cx="9144000" cy="846364"/>
          </a:xfrm>
          <a:prstGeom prst="rect">
            <a:avLst/>
          </a:prstGeom>
          <a:solidFill>
            <a:srgbClr val="D2D3D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sz="180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2626179"/>
            <a:ext cx="9144000" cy="846364"/>
          </a:xfrm>
          <a:prstGeom prst="rect">
            <a:avLst/>
          </a:prstGeom>
          <a:solidFill>
            <a:srgbClr val="D2D3D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sz="180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0" y="4318907"/>
            <a:ext cx="9144000" cy="846364"/>
          </a:xfrm>
          <a:prstGeom prst="rect">
            <a:avLst/>
          </a:prstGeom>
          <a:solidFill>
            <a:srgbClr val="D2D3D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sz="180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0" y="6011636"/>
            <a:ext cx="9144000" cy="846364"/>
          </a:xfrm>
          <a:prstGeom prst="rect">
            <a:avLst/>
          </a:prstGeom>
          <a:solidFill>
            <a:srgbClr val="D2D3D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sz="180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grpSp>
        <p:nvGrpSpPr>
          <p:cNvPr id="43" name="组 42"/>
          <p:cNvGrpSpPr/>
          <p:nvPr/>
        </p:nvGrpSpPr>
        <p:grpSpPr>
          <a:xfrm>
            <a:off x="649288" y="609600"/>
            <a:ext cx="8494712" cy="6248400"/>
            <a:chOff x="649288" y="609600"/>
            <a:chExt cx="8380410" cy="6248400"/>
          </a:xfrm>
        </p:grpSpPr>
        <p:sp>
          <p:nvSpPr>
            <p:cNvPr id="27" name="矩形 26"/>
            <p:cNvSpPr/>
            <p:nvPr/>
          </p:nvSpPr>
          <p:spPr>
            <a:xfrm>
              <a:off x="8740718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162764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7584805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7006845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6428885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5850926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5272965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695006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4117046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3539087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2961127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383167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1805207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227248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649288" y="609600"/>
              <a:ext cx="288980" cy="6248400"/>
            </a:xfrm>
            <a:prstGeom prst="rect">
              <a:avLst/>
            </a:prstGeom>
            <a:solidFill>
              <a:srgbClr val="D2D3D6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sz="1800"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</p:grpSp>
      <p:sp>
        <p:nvSpPr>
          <p:cNvPr id="16" name="矩形 15"/>
          <p:cNvSpPr/>
          <p:nvPr/>
        </p:nvSpPr>
        <p:spPr bwMode="ltGray">
          <a:xfrm>
            <a:off x="0" y="0"/>
            <a:ext cx="9144000" cy="609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sz="180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</p:nvPr>
        </p:nvSpPr>
        <p:spPr bwMode="white">
          <a:xfrm>
            <a:off x="225246" y="160590"/>
            <a:ext cx="7547156" cy="36576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zh-CN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5244" y="1017840"/>
            <a:ext cx="8690156" cy="5276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3848099" y="6454711"/>
            <a:ext cx="985833" cy="168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CN" sz="80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B31FECA2-2929-40C7-AC47-2D5737D41DCB}" type="datetimeFigureOut">
              <a:rPr lang="en-US" altLang="zh-CN" smtClean="0"/>
              <a:pPr/>
              <a:t>2013/7/24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062535" y="6454711"/>
            <a:ext cx="3086100" cy="168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0">
              <a:defRPr lang="zh-CN" sz="80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377237" y="6454711"/>
            <a:ext cx="538161" cy="16840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CN" sz="800">
                <a:solidFill>
                  <a:schemeClr val="tx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fld id="{F13ADCE2-49EB-4E10-8BFC-748743852E47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26920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CN" sz="2400" kern="1200">
          <a:solidFill>
            <a:schemeClr val="bg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zh-CN" sz="20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8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6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4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400" kern="1200">
          <a:solidFill>
            <a:schemeClr val="tx1"/>
          </a:solidFill>
          <a:latin typeface="Microsoft YaHei UI" panose="020B0503020204020204" pitchFamily="34" charset="-122"/>
          <a:ea typeface="Microsoft YaHei UI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CN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课程表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72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2013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6"/>
          </p:nvPr>
        </p:nvSpPr>
        <p:spPr>
          <a:xfrm>
            <a:off x="65537" y="1383912"/>
            <a:ext cx="482253" cy="285465"/>
          </a:xfrm>
        </p:spPr>
        <p:txBody>
          <a:bodyPr>
            <a:normAutofit/>
          </a:bodyPr>
          <a:lstStyle/>
          <a:p>
            <a:r>
              <a:rPr lang="zh-CN" sz="80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 月 20 日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24"/>
          </p:nvPr>
        </p:nvSpPr>
        <p:spPr>
          <a:xfrm>
            <a:off x="65537" y="2233128"/>
            <a:ext cx="482253" cy="285465"/>
          </a:xfrm>
        </p:spPr>
        <p:txBody>
          <a:bodyPr>
            <a:normAutofit/>
          </a:bodyPr>
          <a:lstStyle/>
          <a:p>
            <a:r>
              <a:rPr lang="zh-CN" sz="80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 月 21 日</a:t>
            </a: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32"/>
          </p:nvPr>
        </p:nvSpPr>
        <p:spPr>
          <a:xfrm>
            <a:off x="65537" y="3082344"/>
            <a:ext cx="482253" cy="285465"/>
          </a:xfrm>
        </p:spPr>
        <p:txBody>
          <a:bodyPr>
            <a:normAutofit/>
          </a:bodyPr>
          <a:lstStyle/>
          <a:p>
            <a:r>
              <a:rPr lang="zh-CN" sz="80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 月 22 日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40"/>
          </p:nvPr>
        </p:nvSpPr>
        <p:spPr>
          <a:xfrm>
            <a:off x="65537" y="3931560"/>
            <a:ext cx="482253" cy="285465"/>
          </a:xfrm>
        </p:spPr>
        <p:txBody>
          <a:bodyPr>
            <a:normAutofit/>
          </a:bodyPr>
          <a:lstStyle/>
          <a:p>
            <a:r>
              <a:rPr lang="zh-CN" sz="80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 月 23 日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48"/>
          </p:nvPr>
        </p:nvSpPr>
        <p:spPr>
          <a:xfrm>
            <a:off x="65537" y="4780776"/>
            <a:ext cx="482253" cy="285465"/>
          </a:xfrm>
        </p:spPr>
        <p:txBody>
          <a:bodyPr>
            <a:normAutofit/>
          </a:bodyPr>
          <a:lstStyle/>
          <a:p>
            <a:r>
              <a:rPr lang="zh-CN" sz="80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 月 24 日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56"/>
          </p:nvPr>
        </p:nvSpPr>
        <p:spPr>
          <a:xfrm>
            <a:off x="65537" y="5629992"/>
            <a:ext cx="482253" cy="285465"/>
          </a:xfrm>
        </p:spPr>
        <p:txBody>
          <a:bodyPr>
            <a:normAutofit/>
          </a:bodyPr>
          <a:lstStyle/>
          <a:p>
            <a:r>
              <a:rPr lang="zh-CN" sz="80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 月 25 日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sz="quarter" idx="64"/>
          </p:nvPr>
        </p:nvSpPr>
        <p:spPr>
          <a:xfrm>
            <a:off x="65537" y="6479209"/>
            <a:ext cx="482253" cy="285465"/>
          </a:xfrm>
        </p:spPr>
        <p:txBody>
          <a:bodyPr>
            <a:normAutofit/>
          </a:bodyPr>
          <a:lstStyle/>
          <a:p>
            <a:r>
              <a:rPr lang="zh-CN" sz="800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 月 26 日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73"/>
          </p:nvPr>
        </p:nvSpPr>
        <p:spPr>
          <a:xfrm>
            <a:off x="1240631" y="1164587"/>
            <a:ext cx="2335574" cy="392928"/>
          </a:xfrm>
        </p:spPr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准备代数学考试</a:t>
            </a:r>
          </a:p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英语论文 1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74"/>
          </p:nvPr>
        </p:nvSpPr>
        <p:spPr>
          <a:xfrm>
            <a:off x="5338762" y="1164587"/>
            <a:ext cx="2343151" cy="392928"/>
          </a:xfrm>
        </p:spPr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购买艺术课材料</a:t>
            </a:r>
          </a:p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向爸爸要钱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75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英语 101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76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艺术 101</a:t>
            </a:r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77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代数学 101</a:t>
            </a:r>
          </a:p>
        </p:txBody>
      </p:sp>
      <p:sp>
        <p:nvSpPr>
          <p:cNvPr id="16" name="文本占位符 15"/>
          <p:cNvSpPr>
            <a:spLocks noGrp="1"/>
          </p:cNvSpPr>
          <p:nvPr>
            <p:ph type="body" sz="quarter" idx="78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计算机科学 108</a:t>
            </a:r>
          </a:p>
        </p:txBody>
      </p:sp>
      <p:sp>
        <p:nvSpPr>
          <p:cNvPr id="17" name="文本占位符 16"/>
          <p:cNvSpPr>
            <a:spLocks noGrp="1"/>
          </p:cNvSpPr>
          <p:nvPr>
            <p:ph type="body" sz="quarter" idx="79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英语 101</a:t>
            </a:r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80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艺术 101</a:t>
            </a:r>
          </a:p>
        </p:txBody>
      </p:sp>
      <p:sp>
        <p:nvSpPr>
          <p:cNvPr id="19" name="文本占位符 18"/>
          <p:cNvSpPr>
            <a:spLocks noGrp="1"/>
          </p:cNvSpPr>
          <p:nvPr>
            <p:ph type="body" sz="quarter" idx="81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代数学 101</a:t>
            </a:r>
          </a:p>
        </p:txBody>
      </p:sp>
      <p:sp>
        <p:nvSpPr>
          <p:cNvPr id="20" name="文本占位符 19"/>
          <p:cNvSpPr>
            <a:spLocks noGrp="1"/>
          </p:cNvSpPr>
          <p:nvPr>
            <p:ph type="body" sz="quarter" idx="82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计算机科学 108</a:t>
            </a:r>
          </a:p>
        </p:txBody>
      </p:sp>
      <p:sp>
        <p:nvSpPr>
          <p:cNvPr id="21" name="文本占位符 20"/>
          <p:cNvSpPr>
            <a:spLocks noGrp="1"/>
          </p:cNvSpPr>
          <p:nvPr>
            <p:ph type="body" sz="quarter" idx="83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艺术 101 工作室</a:t>
            </a:r>
          </a:p>
        </p:txBody>
      </p:sp>
      <p:sp>
        <p:nvSpPr>
          <p:cNvPr id="22" name="文本占位符 21"/>
          <p:cNvSpPr>
            <a:spLocks noGrp="1"/>
          </p:cNvSpPr>
          <p:nvPr>
            <p:ph type="body" sz="quarter" idx="84"/>
          </p:nvPr>
        </p:nvSpPr>
        <p:spPr/>
        <p:txBody>
          <a:bodyPr/>
          <a:lstStyle/>
          <a:p>
            <a:r>
              <a:rPr lang="zh-CN">
                <a:latin typeface="Microsoft YaHei UI" panose="020B0503020204020204" pitchFamily="34" charset="-122"/>
                <a:ea typeface="Microsoft YaHei UI" panose="020B0503020204020204" pitchFamily="34" charset="-122"/>
              </a:rPr>
              <a:t>为足球队募集资金！！！</a:t>
            </a:r>
          </a:p>
        </p:txBody>
      </p:sp>
    </p:spTree>
    <p:extLst>
      <p:ext uri="{BB962C8B-B14F-4D97-AF65-F5344CB8AC3E}">
        <p14:creationId xmlns:p14="http://schemas.microsoft.com/office/powerpoint/2010/main" val="4224219262"/>
      </p:ext>
    </p:extLst>
  </p:cSld>
  <p:clrMapOvr>
    <a:masterClrMapping/>
  </p:clrMapOvr>
</p:sld>
</file>

<file path=ppt/theme/theme1.xml><?xml version="1.0" encoding="utf-8"?>
<a:theme xmlns:a="http://schemas.openxmlformats.org/drawingml/2006/main" name="ClassSchedule_ByTime">
  <a:themeElements>
    <a:clrScheme name="ClassSchedule_ByTime">
      <a:dk1>
        <a:sysClr val="windowText" lastClr="000000"/>
      </a:dk1>
      <a:lt1>
        <a:sysClr val="window" lastClr="FFFFFF"/>
      </a:lt1>
      <a:dk2>
        <a:srgbClr val="4D4D4D"/>
      </a:dk2>
      <a:lt2>
        <a:srgbClr val="D2D3D6"/>
      </a:lt2>
      <a:accent1>
        <a:srgbClr val="6E4399"/>
      </a:accent1>
      <a:accent2>
        <a:srgbClr val="7DAF2D"/>
      </a:accent2>
      <a:accent3>
        <a:srgbClr val="F48000"/>
      </a:accent3>
      <a:accent4>
        <a:srgbClr val="87898B"/>
      </a:accent4>
      <a:accent5>
        <a:srgbClr val="1EB2E2"/>
      </a:accent5>
      <a:accent6>
        <a:srgbClr val="F76C1F"/>
      </a:accent6>
      <a:hlink>
        <a:srgbClr val="F8981D"/>
      </a:hlink>
      <a:folHlink>
        <a:srgbClr val="87898B"/>
      </a:folHlink>
    </a:clrScheme>
    <a:fontScheme name="Impact - Arial">
      <a:majorFont>
        <a:latin typeface="Impact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Schedule_ByTime.potx" id="{EA70457A-87F3-4A54-BE2E-ABC213883D25}" vid="{57EE2DD1-2F99-4BC0-80F7-9222E1E8CF46}"/>
    </a:ext>
  </a:extLst>
</a:theme>
</file>

<file path=ppt/theme/theme2.xml><?xml version="1.0" encoding="utf-8"?>
<a:theme xmlns:a="http://schemas.openxmlformats.org/drawingml/2006/main" name="Office Theme">
  <a:themeElements>
    <a:clrScheme name="ClassSchedule_ByTime">
      <a:dk1>
        <a:sysClr val="windowText" lastClr="000000"/>
      </a:dk1>
      <a:lt1>
        <a:sysClr val="window" lastClr="FFFFFF"/>
      </a:lt1>
      <a:dk2>
        <a:srgbClr val="4D4D4D"/>
      </a:dk2>
      <a:lt2>
        <a:srgbClr val="D2D3D6"/>
      </a:lt2>
      <a:accent1>
        <a:srgbClr val="6E4399"/>
      </a:accent1>
      <a:accent2>
        <a:srgbClr val="7DAF2D"/>
      </a:accent2>
      <a:accent3>
        <a:srgbClr val="F48000"/>
      </a:accent3>
      <a:accent4>
        <a:srgbClr val="87898B"/>
      </a:accent4>
      <a:accent5>
        <a:srgbClr val="1EB2E2"/>
      </a:accent5>
      <a:accent6>
        <a:srgbClr val="F76C1F"/>
      </a:accent6>
      <a:hlink>
        <a:srgbClr val="F8981D"/>
      </a:hlink>
      <a:folHlink>
        <a:srgbClr val="87898B"/>
      </a:folHlink>
    </a:clrScheme>
    <a:fontScheme name="Impact - Arial">
      <a:majorFont>
        <a:latin typeface="Impac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ssSchedule_ByTime">
      <a:dk1>
        <a:sysClr val="windowText" lastClr="000000"/>
      </a:dk1>
      <a:lt1>
        <a:sysClr val="window" lastClr="FFFFFF"/>
      </a:lt1>
      <a:dk2>
        <a:srgbClr val="4D4D4D"/>
      </a:dk2>
      <a:lt2>
        <a:srgbClr val="D2D3D6"/>
      </a:lt2>
      <a:accent1>
        <a:srgbClr val="6E4399"/>
      </a:accent1>
      <a:accent2>
        <a:srgbClr val="7DAF2D"/>
      </a:accent2>
      <a:accent3>
        <a:srgbClr val="F48000"/>
      </a:accent3>
      <a:accent4>
        <a:srgbClr val="87898B"/>
      </a:accent4>
      <a:accent5>
        <a:srgbClr val="1EB2E2"/>
      </a:accent5>
      <a:accent6>
        <a:srgbClr val="F76C1F"/>
      </a:accent6>
      <a:hlink>
        <a:srgbClr val="F8981D"/>
      </a:hlink>
      <a:folHlink>
        <a:srgbClr val="87898B"/>
      </a:folHlink>
    </a:clrScheme>
    <a:fontScheme name="Impact - Arial">
      <a:majorFont>
        <a:latin typeface="Impac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1D5F340F01F94FA2FD29A5E6DC872E" ma:contentTypeVersion="0" ma:contentTypeDescription="Create a new document." ma:contentTypeScope="" ma:versionID="f583bd66513a361a730282b6a794e352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6841151cf538834e171094e4faaf2d73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此值表示保存或修订次数。该应用程序负责在每次修订后更新此值。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A588FC-3A49-465B-B66C-02898E528ACD}">
  <ds:schemaRefs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4DCFED1F-C95D-46EF-B47E-6D0D3DF18C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09EB50-D95B-4182-9F4E-A3FA35FBEF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70</Words>
  <Application>Microsoft Office PowerPoint</Application>
  <PresentationFormat>全屏显示(4:3)</PresentationFormat>
  <Paragraphs>24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4" baseType="lpstr">
      <vt:lpstr>Microsoft YaHei UI</vt:lpstr>
      <vt:lpstr>Arial</vt:lpstr>
      <vt:lpstr>ClassSchedule_ByTime</vt:lpstr>
      <vt:lpstr>课程表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课程表</dc:title>
  <dc:creator/>
  <cp:lastModifiedBy/>
  <cp:revision>2</cp:revision>
  <dcterms:created xsi:type="dcterms:W3CDTF">2013-04-04T16:36:45Z</dcterms:created>
  <dcterms:modified xsi:type="dcterms:W3CDTF">2013-07-24T07:52:27Z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0x0101007C1D5F340F01F94FA2FD29A5E6DC872E</vt:lpwstr>
  </property>
  <property fmtid="{D5CDD505-2E9C-101B-9397-08002B2CF9AE}" pid="3" name="IsMyDocuments">
    <vt:bool>true</vt:bool>
  </property>
</Properties>
</file>